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14ED5-9E01-465F-A3A1-1BFF4E9E1169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60C5C-0295-486C-8294-3B9BAE4CA4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450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14ED5-9E01-465F-A3A1-1BFF4E9E1169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60C5C-0295-486C-8294-3B9BAE4CA4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265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14ED5-9E01-465F-A3A1-1BFF4E9E1169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60C5C-0295-486C-8294-3B9BAE4CA4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291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14ED5-9E01-465F-A3A1-1BFF4E9E1169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60C5C-0295-486C-8294-3B9BAE4CA4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5222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14ED5-9E01-465F-A3A1-1BFF4E9E1169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60C5C-0295-486C-8294-3B9BAE4CA4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008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14ED5-9E01-465F-A3A1-1BFF4E9E1169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60C5C-0295-486C-8294-3B9BAE4CA4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292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14ED5-9E01-465F-A3A1-1BFF4E9E1169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60C5C-0295-486C-8294-3B9BAE4CA4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599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14ED5-9E01-465F-A3A1-1BFF4E9E1169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60C5C-0295-486C-8294-3B9BAE4CA4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192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14ED5-9E01-465F-A3A1-1BFF4E9E1169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60C5C-0295-486C-8294-3B9BAE4CA4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9576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14ED5-9E01-465F-A3A1-1BFF4E9E1169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60C5C-0295-486C-8294-3B9BAE4CA4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806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14ED5-9E01-465F-A3A1-1BFF4E9E1169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60C5C-0295-486C-8294-3B9BAE4CA4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623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14ED5-9E01-465F-A3A1-1BFF4E9E1169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60C5C-0295-486C-8294-3B9BAE4CA4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575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76441" y="2436025"/>
            <a:ext cx="7772400" cy="1508125"/>
          </a:xfrm>
        </p:spPr>
        <p:txBody>
          <a:bodyPr>
            <a:noAutofit/>
          </a:bodyPr>
          <a:lstStyle/>
          <a:p>
            <a:r>
              <a:rPr lang="kk-KZ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ОСНОВАНИЙ ИЗ ГРУНТОВ, УКРЕПЛЕННЫХ МИ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kk-KZ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ЕРАЛЬНЫМИ ВЯЖУЩИМИ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92181"/>
            <a:ext cx="2001523" cy="17004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080713"/>
            <a:ext cx="961810" cy="1351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2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СЛОВА И ОПРЕДЕЛЕНИЯ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437697"/>
            <a:ext cx="7886700" cy="5032375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Вяжущие неорганические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порошкообразные минеральные вяжущие, которые после затворения водой способны постепенно переходить из вязко-пластичного (тестообразного) состояния в твердое (камнеподобное).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Вяжущие шлаковые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неорганические вяжущие, получаемые путем совместного помола шлаков доменных или фосфорных с активизаторами твердения или раздельного введения в смесь тонкодисперсных компонентов вяжущего и перемешивания их с обрабатываемым материалом и водой. В качестве активизаторов твердения применяются: известь, цементная пыль, портландцемент и др.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Пыль цементная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отход цементных заводов, накапливающийся в обеспыливающих агрегатах вращающихся печей при помоле цементного клинкера и обладающий свойствами активизатора при добавке в шлаковые, зольные (или другие бесцементные) вяжущие.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207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775" y="1149927"/>
            <a:ext cx="8452730" cy="3241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801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914400"/>
            <a:ext cx="7886700" cy="5262563"/>
          </a:xfrm>
        </p:spPr>
        <p:txBody>
          <a:bodyPr>
            <a:normAutofit fontScale="77500" lnSpcReduction="20000"/>
          </a:bodyPr>
          <a:lstStyle/>
          <a:p>
            <a:pPr marL="0" indent="504000">
              <a:lnSpc>
                <a:spcPct val="120000"/>
              </a:lnSpc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Ориентировочно по нормам для укрепления: 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песков и супесей 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чнслом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пластичности менее 3 необходимо 4 - 8% цемента от массы сухого грунта: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супесей и суглинков – 4 - 12%; 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тяжелых суглинков – 8 - 14%; 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глинистых грунтов – 10 - 15%. </a:t>
            </a:r>
          </a:p>
          <a:p>
            <a:pPr marL="0" indent="504000">
              <a:lnSpc>
                <a:spcPct val="120000"/>
              </a:lnSpc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Соответственно устанавливают оптимальную влажность смеси: 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супесей 7 - 15%;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тяжелых суглинков 14 - 20%;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глинистых грунтов от 18% и более. 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504000">
              <a:lnSpc>
                <a:spcPct val="120000"/>
              </a:lnSpc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 одной извести позволяет ограничиться массовой долей в 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10%.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078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Рисунок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800" y="531235"/>
            <a:ext cx="7025585" cy="2663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Рисунок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404" y="3371417"/>
            <a:ext cx="7069981" cy="258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429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4976455"/>
            <a:ext cx="7886700" cy="1200507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3.6.1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Принципиальная схема установки ДС-50Б: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агрегат питания;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агрегат порошкообразных материалов;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цистерна с насосными установками;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кабина оператора;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смесительный агрегат;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ленточный наклонный конвейер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Рисунок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053" y="558945"/>
            <a:ext cx="6506873" cy="441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7111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581" y="503526"/>
            <a:ext cx="5095875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Рисунок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199" y="4271963"/>
            <a:ext cx="6019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61420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248</Words>
  <Application>Microsoft Office PowerPoint</Application>
  <PresentationFormat>Экран (4:3)</PresentationFormat>
  <Paragraphs>18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СТРОИТЕЛЬСТВО ОСНОВАНИЙ ИЗ ГРУНТОВ, УКРЕПЛЕННЫХ МИНЕРАЛЬНЫМИ ВЯЖУЩИМИ</vt:lpstr>
      <vt:lpstr>КЛЮЧЕВЫЕ СЛОВА И ОПРЕДЕЛЕНИЯ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СТРОИТЕЛЬСТВО ОСНОВАНИЙ ИЗ ГРУНТОВ, УКРЕПЛЕННЫХ МИНЕРАЛЬНЫМИ ВЯЖУЩИМИ</dc:title>
  <dc:creator>Bakytbek</dc:creator>
  <cp:lastModifiedBy>Bakytbek</cp:lastModifiedBy>
  <cp:revision>2</cp:revision>
  <dcterms:created xsi:type="dcterms:W3CDTF">2021-01-27T07:39:25Z</dcterms:created>
  <dcterms:modified xsi:type="dcterms:W3CDTF">2021-01-27T07:54:00Z</dcterms:modified>
</cp:coreProperties>
</file>